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63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34D"/>
    <a:srgbClr val="85BC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9" autoAdjust="0"/>
    <p:restoredTop sz="81092" autoAdjust="0"/>
  </p:normalViewPr>
  <p:slideViewPr>
    <p:cSldViewPr snapToGrid="0" snapToObjects="1">
      <p:cViewPr varScale="1">
        <p:scale>
          <a:sx n="105" d="100"/>
          <a:sy n="105" d="100"/>
        </p:scale>
        <p:origin x="236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E5DC8-69F8-C944-8B48-62ED51928529}" type="datetimeFigureOut">
              <a:rPr lang="en-US" smtClean="0"/>
              <a:t>9/29/25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A93EC-8993-6647-99C0-0C0EF975C75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69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8620-4BFA-0941-AAEA-59EE5C7FF60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939B-2DEC-A247-875A-3D0B21B053B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84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8620-4BFA-0941-AAEA-59EE5C7FF60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939B-2DEC-A247-875A-3D0B21B053B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13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8620-4BFA-0941-AAEA-59EE5C7FF60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939B-2DEC-A247-875A-3D0B21B053B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35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8620-4BFA-0941-AAEA-59EE5C7FF60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939B-2DEC-A247-875A-3D0B21B053B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98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8620-4BFA-0941-AAEA-59EE5C7FF60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939B-2DEC-A247-875A-3D0B21B053B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69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8620-4BFA-0941-AAEA-59EE5C7FF60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939B-2DEC-A247-875A-3D0B21B053B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73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8620-4BFA-0941-AAEA-59EE5C7FF60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939B-2DEC-A247-875A-3D0B21B053B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69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8620-4BFA-0941-AAEA-59EE5C7FF60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939B-2DEC-A247-875A-3D0B21B053B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5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8620-4BFA-0941-AAEA-59EE5C7FF60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939B-2DEC-A247-875A-3D0B21B053B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07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8620-4BFA-0941-AAEA-59EE5C7FF60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939B-2DEC-A247-875A-3D0B21B053B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71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8620-4BFA-0941-AAEA-59EE5C7FF60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939B-2DEC-A247-875A-3D0B21B053B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7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78620-4BFA-0941-AAEA-59EE5C7FF60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0939B-2DEC-A247-875A-3D0B21B053B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5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28228" y="157787"/>
            <a:ext cx="2988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Brain Development</a:t>
            </a:r>
          </a:p>
        </p:txBody>
      </p:sp>
      <p:pic>
        <p:nvPicPr>
          <p:cNvPr id="2" name="Prenatal brain developme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4085" y="927479"/>
            <a:ext cx="5973907" cy="53765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36531" y="6517206"/>
            <a:ext cx="1412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centralia.edu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14168" y="784789"/>
            <a:ext cx="8890694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86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2416</TotalTime>
  <Words>5</Words>
  <Application>Microsoft Macintosh PowerPoint</Application>
  <PresentationFormat>Affichage à l'écran (4:3)</PresentationFormat>
  <Paragraphs>2</Paragraphs>
  <Slides>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Présentation PowerPoint</vt:lpstr>
    </vt:vector>
  </TitlesOfParts>
  <Company>ETH Zurich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Neural stem cells</dc:title>
  <dc:creator>Marlen Knobloch</dc:creator>
  <cp:lastModifiedBy>David Suter</cp:lastModifiedBy>
  <cp:revision>277</cp:revision>
  <dcterms:created xsi:type="dcterms:W3CDTF">2012-11-05T14:41:38Z</dcterms:created>
  <dcterms:modified xsi:type="dcterms:W3CDTF">2025-09-29T07:03:53Z</dcterms:modified>
</cp:coreProperties>
</file>